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embeddedFontLst>
    <p:embeddedFont>
      <p:font typeface="TH Niramit AS" panose="02000506000000020004" pitchFamily="2" charset="-34"/>
      <p:regular r:id="rId12"/>
      <p:bold r:id="rId13"/>
      <p:italic r:id="rId14"/>
      <p:boldItalic r:id="rId15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11DBF-4053-4EE3-8AD5-24100FB72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CCC6CD-C94C-413F-AEA8-9CAB22A874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176B0-05B2-4A9B-A79B-FB98CA333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7BA27-D6BC-4937-ABBC-9F3814696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F1C85-9046-4010-9B8F-3D60F0B6E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78476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EFD52-5018-408F-9469-524086CD7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94A675-D681-4355-AB8B-9AC64DDD9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5CCAA-AC9A-4E0D-82ED-1B831B761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79F84-4049-43C4-AD96-DC7B18C62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17829-9BA4-469F-ADAE-B17A9CB4C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88391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2A46D-E948-49DC-9A8F-5C69796144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4E6275-6F21-443B-B4B7-E0EFE0E7BB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8132F-B291-44A7-830B-F70969C15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6E2E2-88DB-4D71-95F4-0F69098B8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F6235-01D7-4485-A27D-EED9DAFB1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6167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AD4B6-024B-4332-9E2E-DC886165C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13D03-5DF2-4BC2-940E-9AABBC15E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9341E-4FE1-465A-ABA8-FB515D0AD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8FD46-EE0F-4C8F-89AD-C9C301FCB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83EC2-B496-4FCA-90F4-E1FF26313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9822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2AF66-1D08-493F-B998-68083A7BB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591E7-0994-43DF-9051-E51E2577C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F1E3A-FD2E-4535-B61D-A2CA2C1DB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92C80-A4BA-4759-87FD-384996F0F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41C0F-5387-40AE-BAE8-97F5924ED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1613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E6C2A-8DC7-4F3B-8CF9-B31BAE17C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21F47-A5DB-4C05-8F31-520DF8A04B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4674B0-7A4F-4684-A721-C91B87E0F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F9A63C-0758-40F3-9678-C60394417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C6921-AC25-4C12-91B9-C304D4EF2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883162-CD43-4383-A92E-DA8147CC2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31170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57FFD-21BA-4559-A06E-147835441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B3AC1-7D97-46F4-B426-587D410B3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15B725-F39C-4B58-905B-50921C5D7A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CB5346-64E1-4D06-AE50-531F2642BC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5CA6A1-931E-45E7-AAD5-7F8A1A4E1D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54DBD7-40CD-47FE-BA83-5A4B92DBD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340589-74B4-4122-913A-FE1E331FD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5D45C9-2B2D-41FF-A603-3FF963078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9227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CBE84-A963-4A9A-A1CF-7C2A75F00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1407DD-7B22-413D-B162-0B4A23755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A55ADF-8A0B-40A1-841E-F63818A33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F94120-2943-457B-AB7A-7E2BD954C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03194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C31617-CE39-4A64-9271-6DF7B4BDD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65DE6F-8F8D-4735-BE22-8F5701895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691E4A-2F34-4E4D-8114-F7AE569D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24214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5138B-379E-40CD-81D5-A6DC6E304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4541C-F735-45F3-A9E6-CE0F65AC1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B12E4-74E8-471B-9D6C-5F09057C8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D223D2-DABD-48C6-B2CC-ABBD7DE96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B322AD-BFEC-4E13-94F0-5E4508058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9A02B9-D7DE-4583-A8A0-C0815643A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8905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69BA7-AA1D-441D-85E6-C31CB8A26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5FD4BC-D01A-47D7-8EAD-49450B7E37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CD7882-5A7B-4CD8-A074-5951C267D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0706CD-D182-43A9-B21C-93E88FE0B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C6B76-9FD1-4BC7-8097-9D6D73F24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F036C-E624-4288-8EBF-6AF36387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26028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C4EC0E-0005-4320-A2AE-6CCDB20E6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8E36C-8829-437E-8FCB-08A2743EE4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51220-75C2-4DA2-8495-B669D79720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CE8DE2-AA41-41BE-A9DA-D57C2C7BD9D3}" type="datetimeFigureOut">
              <a:rPr lang="th-TH" smtClean="0"/>
              <a:t>17/12/64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92C32-DDE9-4FC5-92FC-E196AF1565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8BAAD-F4B0-4F04-A891-5FF5D7A1A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4ED38-32C8-4FA3-91BF-0166C72D6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784910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electronics, screenshot, display&#10;&#10;Description automatically generated">
            <a:extLst>
              <a:ext uri="{FF2B5EF4-FFF2-40B4-BE49-F238E27FC236}">
                <a16:creationId xmlns:a16="http://schemas.microsoft.com/office/drawing/2014/main" id="{11EC477F-D8CA-4FAD-9B67-DDC9D84A4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1307AF-6EB1-48EF-B817-99B0586576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</p:spPr>
        <p:txBody>
          <a:bodyPr anchor="ctr">
            <a:noAutofit/>
          </a:bodyPr>
          <a:lstStyle/>
          <a:p>
            <a:r>
              <a:rPr lang="en-US" sz="19600" dirty="0"/>
              <a:t>Variable</a:t>
            </a:r>
            <a:br>
              <a:rPr lang="en-US" sz="19600" dirty="0"/>
            </a:br>
            <a:r>
              <a:rPr lang="en-US" sz="19600" dirty="0"/>
              <a:t>Nathee Srina</a:t>
            </a:r>
            <a:endParaRPr lang="th-TH" sz="19600" dirty="0"/>
          </a:p>
        </p:txBody>
      </p:sp>
    </p:spTree>
    <p:extLst>
      <p:ext uri="{BB962C8B-B14F-4D97-AF65-F5344CB8AC3E}">
        <p14:creationId xmlns:p14="http://schemas.microsoft.com/office/powerpoint/2010/main" val="3784477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B73B4D1B-F8A2-444B-82AF-D4FEFB8C63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253" y="498475"/>
            <a:ext cx="6852657" cy="5846763"/>
          </a:xfrm>
        </p:spPr>
      </p:pic>
    </p:spTree>
    <p:extLst>
      <p:ext uri="{BB962C8B-B14F-4D97-AF65-F5344CB8AC3E}">
        <p14:creationId xmlns:p14="http://schemas.microsoft.com/office/powerpoint/2010/main" val="1996545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1706A33-286F-483D-B6AF-75E94795AA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55" y="498475"/>
            <a:ext cx="10227253" cy="5846763"/>
          </a:xfrm>
        </p:spPr>
      </p:pic>
    </p:spTree>
    <p:extLst>
      <p:ext uri="{BB962C8B-B14F-4D97-AF65-F5344CB8AC3E}">
        <p14:creationId xmlns:p14="http://schemas.microsoft.com/office/powerpoint/2010/main" val="2435670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BC62851F-09F4-4909-9F9E-F8D01BAE9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" y="580570"/>
            <a:ext cx="11345863" cy="5682573"/>
          </a:xfrm>
        </p:spPr>
      </p:pic>
    </p:spTree>
    <p:extLst>
      <p:ext uri="{BB962C8B-B14F-4D97-AF65-F5344CB8AC3E}">
        <p14:creationId xmlns:p14="http://schemas.microsoft.com/office/powerpoint/2010/main" val="4185519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F58351AA-CE51-41EE-A035-278F451B40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11" y="498475"/>
            <a:ext cx="6761340" cy="5846763"/>
          </a:xfrm>
        </p:spPr>
      </p:pic>
    </p:spTree>
    <p:extLst>
      <p:ext uri="{BB962C8B-B14F-4D97-AF65-F5344CB8AC3E}">
        <p14:creationId xmlns:p14="http://schemas.microsoft.com/office/powerpoint/2010/main" val="1140503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F8D745A0-0227-4B7F-97A5-08F1DC877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499" y="498475"/>
            <a:ext cx="9642165" cy="5846763"/>
          </a:xfrm>
        </p:spPr>
      </p:pic>
    </p:spTree>
    <p:extLst>
      <p:ext uri="{BB962C8B-B14F-4D97-AF65-F5344CB8AC3E}">
        <p14:creationId xmlns:p14="http://schemas.microsoft.com/office/powerpoint/2010/main" val="3076061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0647370A-E88D-453B-8153-ECC5FE601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474" y="498475"/>
            <a:ext cx="7316214" cy="5846763"/>
          </a:xfrm>
        </p:spPr>
      </p:pic>
    </p:spTree>
    <p:extLst>
      <p:ext uri="{BB962C8B-B14F-4D97-AF65-F5344CB8AC3E}">
        <p14:creationId xmlns:p14="http://schemas.microsoft.com/office/powerpoint/2010/main" val="4242055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91A29A5D-96A7-4DFA-9F02-B4A4AB5E6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" y="643799"/>
            <a:ext cx="11345863" cy="5556114"/>
          </a:xfrm>
        </p:spPr>
      </p:pic>
    </p:spTree>
    <p:extLst>
      <p:ext uri="{BB962C8B-B14F-4D97-AF65-F5344CB8AC3E}">
        <p14:creationId xmlns:p14="http://schemas.microsoft.com/office/powerpoint/2010/main" val="1982567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1E385A8F-4BD2-42A9-84A2-C14CE3BC3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34" y="498475"/>
            <a:ext cx="10165695" cy="5846763"/>
          </a:xfrm>
        </p:spPr>
      </p:pic>
    </p:spTree>
    <p:extLst>
      <p:ext uri="{BB962C8B-B14F-4D97-AF65-F5344CB8AC3E}">
        <p14:creationId xmlns:p14="http://schemas.microsoft.com/office/powerpoint/2010/main" val="4235946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16F1832B-E80F-428D-B51F-C4CA105CD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701" y="498475"/>
            <a:ext cx="9167760" cy="5846763"/>
          </a:xfrm>
        </p:spPr>
      </p:pic>
    </p:spTree>
    <p:extLst>
      <p:ext uri="{BB962C8B-B14F-4D97-AF65-F5344CB8AC3E}">
        <p14:creationId xmlns:p14="http://schemas.microsoft.com/office/powerpoint/2010/main" val="2356283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TH Niramit AS"/>
        <a:ea typeface=""/>
        <a:cs typeface="TH Niramit AS"/>
      </a:majorFont>
      <a:minorFont>
        <a:latin typeface="TH Niramit AS"/>
        <a:ea typeface=""/>
        <a:cs typeface="TH Niramit A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</Words>
  <Application>Microsoft Office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TH Niramit AS</vt:lpstr>
      <vt:lpstr>Arial</vt:lpstr>
      <vt:lpstr>Office Theme</vt:lpstr>
      <vt:lpstr>Variable Nathee Srina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Variable Nathee Srina</dc:title>
  <dc:creator>นายนที ศรีนะ</dc:creator>
  <cp:lastModifiedBy>นายนที ศรีนะ</cp:lastModifiedBy>
  <cp:revision>2</cp:revision>
  <dcterms:created xsi:type="dcterms:W3CDTF">2021-12-17T03:36:09Z</dcterms:created>
  <dcterms:modified xsi:type="dcterms:W3CDTF">2021-12-17T03:43:40Z</dcterms:modified>
</cp:coreProperties>
</file>

<file path=docProps/thumbnail.jpeg>
</file>